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66" r:id="rId1"/>
  </p:sldMasterIdLst>
  <p:notesMasterIdLst>
    <p:notesMasterId r:id="rId29"/>
  </p:notesMasterIdLst>
  <p:sldIdLst>
    <p:sldId id="256" r:id="rId2"/>
    <p:sldId id="260" r:id="rId3"/>
    <p:sldId id="262" r:id="rId4"/>
    <p:sldId id="263" r:id="rId5"/>
    <p:sldId id="261" r:id="rId6"/>
    <p:sldId id="264" r:id="rId7"/>
    <p:sldId id="277" r:id="rId8"/>
    <p:sldId id="259" r:id="rId9"/>
    <p:sldId id="265" r:id="rId10"/>
    <p:sldId id="284" r:id="rId11"/>
    <p:sldId id="267" r:id="rId12"/>
    <p:sldId id="268" r:id="rId13"/>
    <p:sldId id="269" r:id="rId14"/>
    <p:sldId id="283" r:id="rId15"/>
    <p:sldId id="278" r:id="rId16"/>
    <p:sldId id="279" r:id="rId17"/>
    <p:sldId id="280" r:id="rId18"/>
    <p:sldId id="281" r:id="rId19"/>
    <p:sldId id="282" r:id="rId20"/>
    <p:sldId id="271" r:id="rId21"/>
    <p:sldId id="270" r:id="rId22"/>
    <p:sldId id="273" r:id="rId23"/>
    <p:sldId id="276" r:id="rId24"/>
    <p:sldId id="272" r:id="rId25"/>
    <p:sldId id="285" r:id="rId26"/>
    <p:sldId id="274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 snapToObjects="1">
      <p:cViewPr>
        <p:scale>
          <a:sx n="86" d="100"/>
          <a:sy n="86" d="100"/>
        </p:scale>
        <p:origin x="39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EAC12-FA18-EB41-86B7-737CB64172C1}" type="datetimeFigureOut">
              <a:rPr kumimoji="1" lang="zh-TW" altLang="en-US" smtClean="0"/>
              <a:t>2020/1/9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44221-B1F2-534B-8C9C-23159133FE7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7287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44221-B1F2-534B-8C9C-23159133FE7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3917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44221-B1F2-534B-8C9C-23159133FE7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232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2CD14-C3D5-2949-ACFD-48ADF8BCC675}" type="datetimeFigureOut">
              <a:rPr kumimoji="1" lang="zh-TW" altLang="en-US" smtClean="0"/>
              <a:t>2020/1/9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9BAB-6A13-6945-9F68-6DE489914C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9856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2CD14-C3D5-2949-ACFD-48ADF8BCC675}" type="datetimeFigureOut">
              <a:rPr kumimoji="1" lang="zh-TW" altLang="en-US" smtClean="0"/>
              <a:t>2020/1/9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9BAB-6A13-6945-9F68-6DE489914C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6244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2CD14-C3D5-2949-ACFD-48ADF8BCC675}" type="datetimeFigureOut">
              <a:rPr kumimoji="1" lang="zh-TW" altLang="en-US" smtClean="0"/>
              <a:t>2020/1/9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9BAB-6A13-6945-9F68-6DE489914C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0491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2CD14-C3D5-2949-ACFD-48ADF8BCC675}" type="datetimeFigureOut">
              <a:rPr kumimoji="1" lang="zh-TW" altLang="en-US" smtClean="0"/>
              <a:t>2020/1/9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9BAB-6A13-6945-9F68-6DE489914C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0950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2CD14-C3D5-2949-ACFD-48ADF8BCC675}" type="datetimeFigureOut">
              <a:rPr kumimoji="1" lang="zh-TW" altLang="en-US" smtClean="0"/>
              <a:t>2020/1/9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9BAB-6A13-6945-9F68-6DE489914C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1944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2CD14-C3D5-2949-ACFD-48ADF8BCC675}" type="datetimeFigureOut">
              <a:rPr kumimoji="1" lang="zh-TW" altLang="en-US" smtClean="0"/>
              <a:t>2020/1/9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9BAB-6A13-6945-9F68-6DE489914C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9284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2CD14-C3D5-2949-ACFD-48ADF8BCC675}" type="datetimeFigureOut">
              <a:rPr kumimoji="1" lang="zh-TW" altLang="en-US" smtClean="0"/>
              <a:t>2020/1/9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9BAB-6A13-6945-9F68-6DE489914C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1130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2CD14-C3D5-2949-ACFD-48ADF8BCC675}" type="datetimeFigureOut">
              <a:rPr kumimoji="1" lang="zh-TW" altLang="en-US" smtClean="0"/>
              <a:t>2020/1/9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9BAB-6A13-6945-9F68-6DE489914C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1894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2CD14-C3D5-2949-ACFD-48ADF8BCC675}" type="datetimeFigureOut">
              <a:rPr kumimoji="1" lang="zh-TW" altLang="en-US" smtClean="0"/>
              <a:t>2020/1/9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9BAB-6A13-6945-9F68-6DE489914C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6961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2CD14-C3D5-2949-ACFD-48ADF8BCC675}" type="datetimeFigureOut">
              <a:rPr kumimoji="1" lang="zh-TW" altLang="en-US" smtClean="0"/>
              <a:t>2020/1/9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9BAB-6A13-6945-9F68-6DE489914C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140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2CD14-C3D5-2949-ACFD-48ADF8BCC675}" type="datetimeFigureOut">
              <a:rPr kumimoji="1" lang="zh-TW" altLang="en-US" smtClean="0"/>
              <a:t>2020/1/9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9BAB-6A13-6945-9F68-6DE489914C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776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2CD14-C3D5-2949-ACFD-48ADF8BCC675}" type="datetimeFigureOut">
              <a:rPr kumimoji="1" lang="zh-TW" altLang="en-US" smtClean="0"/>
              <a:t>2020/1/9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9BAB-6A13-6945-9F68-6DE489914C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801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2CD14-C3D5-2949-ACFD-48ADF8BCC675}" type="datetimeFigureOut">
              <a:rPr kumimoji="1" lang="zh-TW" altLang="en-US" smtClean="0"/>
              <a:t>2020/1/9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9BAB-6A13-6945-9F68-6DE489914C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9557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2CD14-C3D5-2949-ACFD-48ADF8BCC675}" type="datetimeFigureOut">
              <a:rPr kumimoji="1" lang="zh-TW" altLang="en-US" smtClean="0"/>
              <a:t>2020/1/9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9BAB-6A13-6945-9F68-6DE489914C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8904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2CD14-C3D5-2949-ACFD-48ADF8BCC675}" type="datetimeFigureOut">
              <a:rPr kumimoji="1" lang="zh-TW" altLang="en-US" smtClean="0"/>
              <a:t>2020/1/9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9BAB-6A13-6945-9F68-6DE489914C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60609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2CD14-C3D5-2949-ACFD-48ADF8BCC675}" type="datetimeFigureOut">
              <a:rPr kumimoji="1" lang="zh-TW" altLang="en-US" smtClean="0"/>
              <a:t>2020/1/9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E9BAB-6A13-6945-9F68-6DE489914C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992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202CD14-C3D5-2949-ACFD-48ADF8BCC675}" type="datetimeFigureOut">
              <a:rPr kumimoji="1" lang="zh-TW" altLang="en-US" smtClean="0"/>
              <a:t>2020/1/9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D2E9BAB-6A13-6945-9F68-6DE489914C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113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202CD14-C3D5-2949-ACFD-48ADF8BCC675}" type="datetimeFigureOut">
              <a:rPr kumimoji="1" lang="zh-TW" altLang="en-US" smtClean="0"/>
              <a:t>2020/1/9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D2E9BAB-6A13-6945-9F68-6DE489914C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13248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7" r:id="rId1"/>
    <p:sldLayoutId id="2147484268" r:id="rId2"/>
    <p:sldLayoutId id="2147484269" r:id="rId3"/>
    <p:sldLayoutId id="2147484270" r:id="rId4"/>
    <p:sldLayoutId id="2147484271" r:id="rId5"/>
    <p:sldLayoutId id="2147484272" r:id="rId6"/>
    <p:sldLayoutId id="2147484273" r:id="rId7"/>
    <p:sldLayoutId id="2147484274" r:id="rId8"/>
    <p:sldLayoutId id="2147484275" r:id="rId9"/>
    <p:sldLayoutId id="2147484276" r:id="rId10"/>
    <p:sldLayoutId id="2147484277" r:id="rId11"/>
    <p:sldLayoutId id="2147484278" r:id="rId12"/>
    <p:sldLayoutId id="2147484279" r:id="rId13"/>
    <p:sldLayoutId id="2147484280" r:id="rId14"/>
    <p:sldLayoutId id="2147484281" r:id="rId15"/>
    <p:sldLayoutId id="2147484282" r:id="rId16"/>
    <p:sldLayoutId id="214748428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0C2E7B-AF6C-5147-B54B-AF693DBBE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9430132" cy="3200400"/>
          </a:xfrm>
        </p:spPr>
        <p:txBody>
          <a:bodyPr/>
          <a:lstStyle/>
          <a:p>
            <a:pPr marL="0" indent="0"/>
            <a:r>
              <a:rPr lang="zh-TW" altLang="en-US" b="1" dirty="0">
                <a:effectLst/>
                <a:latin typeface="Heiti SC Medium" pitchFamily="2" charset="-128"/>
                <a:ea typeface="Heiti SC Medium" pitchFamily="2" charset="-128"/>
              </a:rPr>
              <a:t>成功？夢想？</a:t>
            </a:r>
            <a:br>
              <a:rPr lang="en-US" altLang="zh-TW" b="1" dirty="0">
                <a:effectLst/>
                <a:latin typeface="Heiti SC Medium" pitchFamily="2" charset="-128"/>
                <a:ea typeface="Heiti SC Medium" pitchFamily="2" charset="-128"/>
              </a:rPr>
            </a:br>
            <a:r>
              <a:rPr lang="zh-TW" altLang="en-US" b="1" dirty="0">
                <a:effectLst/>
                <a:latin typeface="Heiti SC Medium" pitchFamily="2" charset="-128"/>
                <a:ea typeface="Heiti SC Medium" pitchFamily="2" charset="-128"/>
              </a:rPr>
              <a:t>為中文</a:t>
            </a:r>
            <a:r>
              <a:rPr lang="en" altLang="zh-TW" b="1" dirty="0">
                <a:effectLst/>
                <a:latin typeface="Heiti SC Medium" pitchFamily="2" charset="-128"/>
                <a:ea typeface="Heiti SC Medium" pitchFamily="2" charset="-128"/>
              </a:rPr>
              <a:t>Youtuber </a:t>
            </a:r>
            <a:r>
              <a:rPr lang="zh-CN" altLang="en-US" b="1" dirty="0">
                <a:effectLst/>
                <a:latin typeface="Heiti SC Medium" pitchFamily="2" charset="-128"/>
                <a:ea typeface="Heiti SC Medium" pitchFamily="2" charset="-128"/>
              </a:rPr>
              <a:t>開啓無限可能！</a:t>
            </a:r>
            <a:br>
              <a:rPr lang="en-US" altLang="zh-TW" b="1" dirty="0">
                <a:effectLst/>
                <a:latin typeface="Heiti SC Medium" pitchFamily="2" charset="-128"/>
                <a:ea typeface="Heiti SC Medium" pitchFamily="2" charset="-128"/>
              </a:rPr>
            </a:b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51A6B9F-2D10-A741-BC94-6FCD3AE4C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2479876"/>
          </a:xfrm>
        </p:spPr>
        <p:txBody>
          <a:bodyPr>
            <a:normAutofit/>
          </a:bodyPr>
          <a:lstStyle/>
          <a:p>
            <a:r>
              <a:rPr lang="zh-CN" altLang="en-US" b="1" dirty="0">
                <a:effectLst/>
                <a:latin typeface="Heiti SC Medium" pitchFamily="2" charset="-128"/>
                <a:ea typeface="Heiti SC Medium" pitchFamily="2" charset="-128"/>
              </a:rPr>
              <a:t>居批誒</a:t>
            </a:r>
            <a:r>
              <a:rPr kumimoji="1" lang="zh-CN" altLang="en-US" b="1" dirty="0">
                <a:effectLst/>
                <a:latin typeface="Heiti SC Medium" pitchFamily="2" charset="-128"/>
                <a:ea typeface="Heiti SC Medium" pitchFamily="2" charset="-128"/>
              </a:rPr>
              <a:t>小偷</a:t>
            </a:r>
            <a:endParaRPr kumimoji="1" lang="en-US" altLang="zh-CN" b="1" dirty="0">
              <a:effectLst/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CN" altLang="en-US" b="1" dirty="0">
                <a:effectLst/>
                <a:latin typeface="Heiti SC Medium" pitchFamily="2" charset="-128"/>
                <a:ea typeface="Heiti SC Medium" pitchFamily="2" charset="-128"/>
              </a:rPr>
              <a:t>財金一</a:t>
            </a:r>
            <a:r>
              <a:rPr kumimoji="1" lang="zh-TW" altLang="en-US" b="1" dirty="0">
                <a:effectLst/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en-US" altLang="zh-TW" b="1" dirty="0">
                <a:effectLst/>
                <a:latin typeface="Heiti SC Medium" pitchFamily="2" charset="-128"/>
                <a:ea typeface="Heiti SC Medium" pitchFamily="2" charset="-128"/>
              </a:rPr>
              <a:t>B08703045</a:t>
            </a:r>
            <a:r>
              <a:rPr kumimoji="1" lang="zh-TW" altLang="en-US" b="1" dirty="0">
                <a:effectLst/>
                <a:latin typeface="Heiti SC Medium" pitchFamily="2" charset="-128"/>
                <a:ea typeface="Heiti SC Medium" pitchFamily="2" charset="-128"/>
              </a:rPr>
              <a:t> 鄧德齊</a:t>
            </a:r>
            <a:endParaRPr kumimoji="1" lang="en-US" altLang="zh-TW" b="1" dirty="0">
              <a:effectLst/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CN" altLang="en-US" b="1" dirty="0">
                <a:effectLst/>
                <a:latin typeface="Heiti SC Medium" pitchFamily="2" charset="-128"/>
                <a:ea typeface="Heiti SC Medium" pitchFamily="2" charset="-128"/>
              </a:rPr>
              <a:t>工管一</a:t>
            </a:r>
            <a:r>
              <a:rPr kumimoji="1" lang="zh-TW" altLang="en-US" b="1" dirty="0">
                <a:effectLst/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en-US" altLang="zh-TW" b="1" dirty="0">
                <a:effectLst/>
                <a:latin typeface="Heiti SC Medium" pitchFamily="2" charset="-128"/>
                <a:ea typeface="Heiti SC Medium" pitchFamily="2" charset="-128"/>
              </a:rPr>
              <a:t>B08701244</a:t>
            </a:r>
            <a:r>
              <a:rPr kumimoji="1" lang="zh-TW" altLang="en-US" b="1" dirty="0">
                <a:effectLst/>
                <a:latin typeface="Heiti SC Medium" pitchFamily="2" charset="-128"/>
                <a:ea typeface="Heiti SC Medium" pitchFamily="2" charset="-128"/>
              </a:rPr>
              <a:t> 蔡鉎驊</a:t>
            </a:r>
            <a:endParaRPr kumimoji="1" lang="en-US" altLang="zh-TW" b="1" dirty="0">
              <a:effectLst/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CN" altLang="en-US" b="1" dirty="0">
                <a:effectLst/>
                <a:latin typeface="Heiti SC Medium" pitchFamily="2" charset="-128"/>
                <a:ea typeface="Heiti SC Medium" pitchFamily="2" charset="-128"/>
              </a:rPr>
              <a:t>工管一</a:t>
            </a:r>
            <a:r>
              <a:rPr kumimoji="1" lang="zh-TW" altLang="en-US" b="1" dirty="0">
                <a:effectLst/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en-US" altLang="zh-TW" b="1" dirty="0">
                <a:effectLst/>
                <a:latin typeface="Heiti SC Medium" pitchFamily="2" charset="-128"/>
                <a:ea typeface="Heiti SC Medium" pitchFamily="2" charset="-128"/>
              </a:rPr>
              <a:t>B08701228 </a:t>
            </a:r>
            <a:r>
              <a:rPr kumimoji="1" lang="zh-CN" altLang="en-US" b="1" dirty="0">
                <a:effectLst/>
                <a:latin typeface="Heiti SC Medium" pitchFamily="2" charset="-128"/>
                <a:ea typeface="Heiti SC Medium" pitchFamily="2" charset="-128"/>
              </a:rPr>
              <a:t>李羿澄</a:t>
            </a:r>
            <a:endParaRPr kumimoji="1" lang="en-US" altLang="zh-TW" b="1" dirty="0">
              <a:effectLst/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CN" altLang="en-US" b="1" dirty="0">
                <a:effectLst/>
                <a:latin typeface="Heiti SC Medium" pitchFamily="2" charset="-128"/>
                <a:ea typeface="Heiti SC Medium" pitchFamily="2" charset="-128"/>
              </a:rPr>
              <a:t>國企一</a:t>
            </a:r>
            <a:r>
              <a:rPr kumimoji="1" lang="zh-TW" altLang="en-US" b="1" dirty="0">
                <a:effectLst/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en-US" altLang="zh-TW" b="1" dirty="0">
                <a:effectLst/>
                <a:latin typeface="Heiti SC Medium" pitchFamily="2" charset="-128"/>
                <a:ea typeface="Heiti SC Medium" pitchFamily="2" charset="-128"/>
              </a:rPr>
              <a:t>B08704040</a:t>
            </a:r>
            <a:r>
              <a:rPr kumimoji="1" lang="zh-TW" altLang="en-US" b="1" dirty="0">
                <a:effectLst/>
                <a:latin typeface="Heiti SC Medium" pitchFamily="2" charset="-128"/>
                <a:ea typeface="Heiti SC Medium" pitchFamily="2" charset="-128"/>
              </a:rPr>
              <a:t> 許嘉仁</a:t>
            </a:r>
            <a:endParaRPr kumimoji="1" lang="en-US" altLang="zh-TW" dirty="0">
              <a:latin typeface="+mj-lt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5435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B67AB2-2604-9544-95C2-2A8FCF882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465" y="1636852"/>
            <a:ext cx="11809070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TW" sz="6600" b="1" dirty="0">
                <a:latin typeface="Yuanti SC" panose="02010600040101010101" pitchFamily="2" charset="-122"/>
                <a:ea typeface="Yuanti SC" panose="02010600040101010101" pitchFamily="2" charset="-122"/>
              </a:rPr>
              <a:t>1.</a:t>
            </a:r>
            <a:endParaRPr kumimoji="1" lang="zh-TW" altLang="en-US" sz="66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0722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A40B19-1468-1B4D-8C4B-5A59E49F6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17500"/>
            <a:ext cx="9905998" cy="1905000"/>
          </a:xfrm>
        </p:spPr>
        <p:txBody>
          <a:bodyPr/>
          <a:lstStyle/>
          <a:p>
            <a:pPr algn="ctr"/>
            <a:r>
              <a:rPr kumimoji="1" lang="zh-CN" altLang="en-US" b="1" dirty="0"/>
              <a:t>上傳頻率（平均）</a:t>
            </a:r>
            <a:r>
              <a:rPr kumimoji="1" lang="en-US" altLang="zh-TW" b="1" dirty="0"/>
              <a:t>-</a:t>
            </a:r>
            <a:r>
              <a:rPr kumimoji="1" lang="zh-TW" altLang="en-US" b="1" dirty="0"/>
              <a:t>觀看數量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8555D9-BF41-0D4E-87E3-174D7FF0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370247-F114-8C49-BD47-9C303DCB3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88" y="1792782"/>
            <a:ext cx="9134847" cy="39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60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A40B19-1468-1B4D-8C4B-5A59E49F6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90" y="332282"/>
            <a:ext cx="9905998" cy="1905000"/>
          </a:xfrm>
        </p:spPr>
        <p:txBody>
          <a:bodyPr/>
          <a:lstStyle/>
          <a:p>
            <a:pPr algn="ctr"/>
            <a:r>
              <a:rPr kumimoji="1" lang="zh-TW" altLang="en-US" b="1" dirty="0"/>
              <a:t>上傳頻率（中位數）</a:t>
            </a:r>
            <a:r>
              <a:rPr kumimoji="1" lang="en-US" altLang="zh-TW" b="1" dirty="0"/>
              <a:t>-</a:t>
            </a:r>
            <a:r>
              <a:rPr kumimoji="1" lang="zh-CN" altLang="en-US" b="1" dirty="0"/>
              <a:t>觀看數量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8555D9-BF41-0D4E-87E3-174D7FF0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08B3696-95C8-AD49-AF84-E3DA3EC33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53" y="1980262"/>
            <a:ext cx="9087118" cy="42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34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A40B19-1468-1B4D-8C4B-5A59E49F6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44710"/>
            <a:ext cx="9905998" cy="1905000"/>
          </a:xfrm>
        </p:spPr>
        <p:txBody>
          <a:bodyPr/>
          <a:lstStyle/>
          <a:p>
            <a:pPr algn="ctr"/>
            <a:r>
              <a:rPr kumimoji="1" lang="zh-TW" altLang="en-US" b="1" dirty="0"/>
              <a:t>上傳頻率（平均）</a:t>
            </a:r>
            <a:r>
              <a:rPr kumimoji="1" lang="en-US" altLang="zh-TW" b="1" dirty="0"/>
              <a:t>-</a:t>
            </a:r>
            <a:r>
              <a:rPr kumimoji="1" lang="zh-TW" altLang="en-US" b="1" dirty="0"/>
              <a:t>⍺值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8555D9-BF41-0D4E-87E3-174D7FF0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605D49-CB68-A445-ACD2-CE7BEEC6D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137" y="1867211"/>
            <a:ext cx="9142549" cy="430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0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A40B19-1468-1B4D-8C4B-5A59E49F6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4471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kumimoji="1" lang="zh-TW" altLang="en-US" b="1" dirty="0"/>
              <a:t>上傳頻率（中位數）</a:t>
            </a:r>
            <a:r>
              <a:rPr kumimoji="1" lang="en-US" altLang="zh-TW" b="1" dirty="0"/>
              <a:t>-</a:t>
            </a:r>
            <a:r>
              <a:rPr kumimoji="1" lang="zh-TW" altLang="en-US" b="1" dirty="0"/>
              <a:t> ⍺值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8555D9-BF41-0D4E-87E3-174D7FF0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02322D4-97F2-A142-A3D0-9A5150B06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93" y="1808083"/>
            <a:ext cx="10077838" cy="45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76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A40B19-1468-1B4D-8C4B-5A59E49F6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44710"/>
            <a:ext cx="9905998" cy="1905000"/>
          </a:xfrm>
        </p:spPr>
        <p:txBody>
          <a:bodyPr/>
          <a:lstStyle/>
          <a:p>
            <a:pPr algn="ctr"/>
            <a:r>
              <a:rPr kumimoji="1" lang="zh-CN" altLang="en-US" dirty="0"/>
              <a:t>上傳頻率（平均）</a:t>
            </a:r>
            <a:r>
              <a:rPr kumimoji="1" lang="en-US" altLang="zh-CN" dirty="0"/>
              <a:t>-</a:t>
            </a:r>
            <a:r>
              <a:rPr lang="el-GR" altLang="zh-TW">
                <a:effectLst/>
              </a:rPr>
              <a:t> </a:t>
            </a:r>
            <a:endParaRPr kumimoji="1" lang="zh-TW" altLang="en-US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8555D9-BF41-0D4E-87E3-174D7FF0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圖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D5D884-163C-3544-B687-DC15ABA3E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50" y="1695450"/>
            <a:ext cx="77597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31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A40B19-1468-1B4D-8C4B-5A59E49F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8555D9-BF41-0D4E-87E3-174D7FF0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圖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FBEDBB-AC6B-5B4E-B4BB-2FDF9228B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727200"/>
            <a:ext cx="78232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5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A40B19-1468-1B4D-8C4B-5A59E49F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上傳頻率（平均）</a:t>
            </a:r>
            <a:r>
              <a:rPr kumimoji="1" lang="en-US" altLang="zh-TW" dirty="0"/>
              <a:t>-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8555D9-BF41-0D4E-87E3-174D7FF0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圖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349AC8-BF1C-4E4C-9FAF-54B81706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739900"/>
            <a:ext cx="7696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A40B19-1468-1B4D-8C4B-5A59E49F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8555D9-BF41-0D4E-87E3-174D7FF0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圖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45953C-AFD5-5648-B344-441BA6AD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701800"/>
            <a:ext cx="78105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07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CCCA114-E9E5-1446-AC9F-5B7A2B2D3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36" y="1855136"/>
            <a:ext cx="3302000" cy="3136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CD8D52-AE89-CF4B-89B5-3F5CE3E9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11" y="1866379"/>
            <a:ext cx="3302000" cy="31369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EA50936-47AE-2E41-8FAE-32DAA0FC4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088" y="1866379"/>
            <a:ext cx="33020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1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B67AB2-2604-9544-95C2-2A8FCF882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943" y="1636852"/>
            <a:ext cx="9905998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TW" altLang="en-US" sz="8800" b="1" dirty="0">
                <a:latin typeface="Yuanti SC" panose="02010600040101010101" pitchFamily="2" charset="-122"/>
                <a:ea typeface="Yuanti SC" panose="02010600040101010101" pitchFamily="2" charset="-122"/>
              </a:rPr>
              <a:t>世界第一？</a:t>
            </a:r>
          </a:p>
        </p:txBody>
      </p:sp>
    </p:spTree>
    <p:extLst>
      <p:ext uri="{BB962C8B-B14F-4D97-AF65-F5344CB8AC3E}">
        <p14:creationId xmlns:p14="http://schemas.microsoft.com/office/powerpoint/2010/main" val="1871831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B67AB2-2604-9544-95C2-2A8FCF882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30" y="1659999"/>
            <a:ext cx="11809070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TW" altLang="en-US" sz="6600" b="1" dirty="0">
                <a:latin typeface="Yuanti SC" panose="02010600040101010101" pitchFamily="2" charset="-122"/>
                <a:ea typeface="Yuanti SC" panose="02010600040101010101" pitchFamily="2" charset="-122"/>
              </a:rPr>
              <a:t>難上加難？</a:t>
            </a:r>
          </a:p>
        </p:txBody>
      </p:sp>
    </p:spTree>
    <p:extLst>
      <p:ext uri="{BB962C8B-B14F-4D97-AF65-F5344CB8AC3E}">
        <p14:creationId xmlns:p14="http://schemas.microsoft.com/office/powerpoint/2010/main" val="2455986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B67AB2-2604-9544-95C2-2A8FCF882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9476" y="0"/>
            <a:ext cx="11809070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TW" altLang="en-US" sz="6600" b="1" dirty="0">
                <a:latin typeface="Yuanti SC" panose="02010600040101010101" pitchFamily="2" charset="-122"/>
                <a:ea typeface="Yuanti SC" panose="02010600040101010101" pitchFamily="2" charset="-122"/>
              </a:rPr>
              <a:t>美帝爪</a:t>
            </a:r>
            <a:r>
              <a:rPr kumimoji="1" lang="zh-CN" altLang="en-US" sz="6600" b="1" dirty="0">
                <a:latin typeface="Yuanti SC" panose="02010600040101010101" pitchFamily="2" charset="-122"/>
                <a:ea typeface="Yuanti SC" panose="02010600040101010101" pitchFamily="2" charset="-122"/>
              </a:rPr>
              <a:t>牙</a:t>
            </a:r>
            <a:r>
              <a:rPr lang="zh-TW" altLang="en-US" sz="6600" dirty="0">
                <a:effectLst/>
              </a:rPr>
              <a:t>──</a:t>
            </a:r>
            <a:r>
              <a:rPr kumimoji="1" lang="en-US" altLang="zh-TW" sz="6600" b="1" dirty="0" err="1">
                <a:latin typeface="Yuanti SC" panose="02010600040101010101" pitchFamily="2" charset="-122"/>
                <a:ea typeface="Yuanti SC" panose="02010600040101010101" pitchFamily="2" charset="-122"/>
              </a:rPr>
              <a:t>Youtube</a:t>
            </a:r>
            <a:r>
              <a:rPr kumimoji="1" lang="zh-TW" altLang="en-US" sz="6600" b="1" dirty="0">
                <a:latin typeface="Yuanti SC" panose="02010600040101010101" pitchFamily="2" charset="-122"/>
                <a:ea typeface="Yuanti SC" panose="02010600040101010101" pitchFamily="2" charset="-122"/>
              </a:rPr>
              <a:t>＿</a:t>
            </a:r>
            <a:r>
              <a:rPr kumimoji="1" lang="en-US" altLang="zh-TW" sz="6600" b="1" dirty="0" err="1">
                <a:latin typeface="Yuanti SC" panose="02010600040101010101" pitchFamily="2" charset="-122"/>
                <a:ea typeface="Yuanti SC" panose="02010600040101010101" pitchFamily="2" charset="-122"/>
              </a:rPr>
              <a:t>api</a:t>
            </a:r>
            <a:endParaRPr kumimoji="1" lang="zh-TW" altLang="en-US" sz="66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468D72-324A-384F-A29F-EB4D6401A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065" y="2627495"/>
            <a:ext cx="8375777" cy="31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29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B67AB2-2604-9544-95C2-2A8FCF882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37087" y="-235576"/>
            <a:ext cx="11809070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TW" altLang="en-US" sz="6600" b="1" dirty="0">
                <a:effectLst/>
                <a:latin typeface="Heiti SC Medium" pitchFamily="2" charset="-128"/>
                <a:ea typeface="Heiti SC Medium" pitchFamily="2" charset="-128"/>
              </a:rPr>
              <a:t>金鑰地獄</a:t>
            </a:r>
            <a:endParaRPr kumimoji="1" lang="zh-TW" altLang="en-US" sz="66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BF354A5-DC0E-4E4A-A550-F5BA9FD90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448" y="2077515"/>
            <a:ext cx="4494778" cy="35812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54DA59E-4C49-8E41-BA1A-9E7DD4002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7" y="2077515"/>
            <a:ext cx="4351164" cy="35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3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CA98863-0B8B-4D46-B733-75E63F853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55" y="2345801"/>
            <a:ext cx="9905998" cy="190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TW" sz="6600" b="1" dirty="0">
                <a:effectLst/>
                <a:latin typeface="Heiti SC Medium" pitchFamily="2" charset="-128"/>
                <a:ea typeface="Heiti SC Medium" pitchFamily="2" charset="-128"/>
              </a:rPr>
              <a:t>	</a:t>
            </a:r>
            <a:r>
              <a:rPr kumimoji="1" lang="zh-TW" altLang="en-US" sz="6600" b="1" dirty="0">
                <a:effectLst/>
                <a:latin typeface="Heiti SC Medium" pitchFamily="2" charset="-128"/>
                <a:ea typeface="Heiti SC Medium" pitchFamily="2" charset="-128"/>
              </a:rPr>
              <a:t>     ＯＨ！</a:t>
            </a:r>
            <a:r>
              <a:rPr kumimoji="1" lang="zh-CN" altLang="en-US" sz="6600" b="1" dirty="0">
                <a:effectLst/>
                <a:latin typeface="Heiti SC Medium" pitchFamily="2" charset="-128"/>
                <a:ea typeface="Heiti SC Medium" pitchFamily="2" charset="-128"/>
              </a:rPr>
              <a:t>金盡！？</a:t>
            </a:r>
            <a:endParaRPr kumimoji="1" lang="zh-TW" altLang="en-US" sz="66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6272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368E6E4-23BA-2243-BCB6-A35C61E9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318" y="2007542"/>
            <a:ext cx="8063466" cy="47530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99F75F9-D798-2A4B-83EF-A16DAE4A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866" y="2140770"/>
            <a:ext cx="8595529" cy="4011247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EA5F65D-0FF4-1944-B5DF-307E27299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531" y="0"/>
            <a:ext cx="9905998" cy="3124201"/>
          </a:xfrm>
        </p:spPr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179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B67AB2-2604-9544-95C2-2A8FCF882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9477" y="1660001"/>
            <a:ext cx="11809070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TW" altLang="en-US" sz="6600" b="1" dirty="0">
                <a:latin typeface="Yuanti SC" panose="02010600040101010101" pitchFamily="2" charset="-122"/>
                <a:ea typeface="Yuanti SC" panose="02010600040101010101" pitchFamily="2" charset="-122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2669158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B67AB2-2604-9544-95C2-2A8FCF882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9477" y="1660001"/>
            <a:ext cx="11809070" cy="312420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kumimoji="1" lang="en-US" altLang="zh-TW" sz="6600" b="1" dirty="0">
                <a:latin typeface="Yuanti SC" panose="02010600040101010101" pitchFamily="2" charset="-122"/>
                <a:ea typeface="Yuanti SC" panose="02010600040101010101" pitchFamily="2" charset="-122"/>
              </a:rPr>
              <a:t>INSTRUCTION!  </a:t>
            </a:r>
          </a:p>
          <a:p>
            <a:pPr marL="0" indent="0" algn="ctr">
              <a:buNone/>
            </a:pPr>
            <a:r>
              <a:rPr kumimoji="1" lang="en-US" altLang="zh-TW" sz="6600" b="1" dirty="0">
                <a:latin typeface="Yuanti SC" panose="02010600040101010101" pitchFamily="2" charset="-122"/>
                <a:ea typeface="Yuanti SC" panose="02010600040101010101" pitchFamily="2" charset="-122"/>
              </a:rPr>
              <a:t>IMPACT!  </a:t>
            </a:r>
          </a:p>
          <a:p>
            <a:pPr marL="0" indent="0" algn="ctr">
              <a:buNone/>
            </a:pPr>
            <a:r>
              <a:rPr kumimoji="1" lang="en-US" altLang="zh-TW" sz="6600" b="1" dirty="0">
                <a:latin typeface="Yuanti SC" panose="02010600040101010101" pitchFamily="2" charset="-122"/>
                <a:ea typeface="Yuanti SC" panose="02010600040101010101" pitchFamily="2" charset="-122"/>
              </a:rPr>
              <a:t>INSIGHT!</a:t>
            </a:r>
            <a:endParaRPr kumimoji="1" lang="zh-TW" altLang="en-US" sz="66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4735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B67AB2-2604-9544-95C2-2A8FCF882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66899"/>
            <a:ext cx="11809070" cy="312420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kumimoji="1" lang="zh-TW" altLang="en-US" sz="9600" b="1" dirty="0">
                <a:latin typeface="+mn-ea"/>
              </a:rPr>
              <a:t> </a:t>
            </a:r>
            <a:r>
              <a:rPr kumimoji="1" lang="zh-TW" altLang="en-US" sz="22000" b="1" dirty="0">
                <a:latin typeface="+mn-ea"/>
              </a:rPr>
              <a:t>，</a:t>
            </a:r>
          </a:p>
        </p:txBody>
      </p:sp>
    </p:spTree>
    <p:extLst>
      <p:ext uri="{BB962C8B-B14F-4D97-AF65-F5344CB8AC3E}">
        <p14:creationId xmlns:p14="http://schemas.microsoft.com/office/powerpoint/2010/main" val="4203771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B67AB2-2604-9544-95C2-2A8FCF882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683151"/>
            <a:ext cx="9905998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TW" sz="8800" b="1" dirty="0">
                <a:latin typeface="Yuanti SC" panose="02010600040101010101" pitchFamily="2" charset="-122"/>
                <a:ea typeface="Yuanti SC" panose="02010600040101010101" pitchFamily="2" charset="-122"/>
              </a:rPr>
              <a:t>Google</a:t>
            </a:r>
            <a:endParaRPr kumimoji="1" lang="zh-TW" altLang="en-US" sz="88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469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B67AB2-2604-9544-95C2-2A8FCF882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683151"/>
            <a:ext cx="9905998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TW" sz="8800" b="1" dirty="0" err="1">
                <a:latin typeface="Yuanti SC" panose="02010600040101010101" pitchFamily="2" charset="-122"/>
                <a:ea typeface="Yuanti SC" panose="02010600040101010101" pitchFamily="2" charset="-122"/>
              </a:rPr>
              <a:t>Youtube</a:t>
            </a:r>
            <a:endParaRPr kumimoji="1" lang="zh-TW" altLang="en-US" sz="88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1984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A40B19-1468-1B4D-8C4B-5A59E49F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define-1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8555D9-BF41-0D4E-87E3-174D7FF0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圖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79186B-8BEB-CB43-A98D-CBFB464FC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787400"/>
            <a:ext cx="110617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1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B67AB2-2604-9544-95C2-2A8FCF882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683151"/>
            <a:ext cx="9905998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TW" sz="18000" b="1" dirty="0">
                <a:latin typeface="Yuanti SC" panose="02010600040101010101" pitchFamily="2" charset="-122"/>
                <a:ea typeface="Yuanti SC" panose="02010600040101010101" pitchFamily="2" charset="-122"/>
              </a:rPr>
              <a:t>r</a:t>
            </a:r>
            <a:endParaRPr kumimoji="1" lang="zh-TW" altLang="en-US" sz="180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122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30398C91-8356-0C42-8CCB-817F84160EF6}"/>
              </a:ext>
            </a:extLst>
          </p:cNvPr>
          <p:cNvGrpSpPr/>
          <p:nvPr/>
        </p:nvGrpSpPr>
        <p:grpSpPr>
          <a:xfrm>
            <a:off x="3056017" y="645287"/>
            <a:ext cx="5825321" cy="5104435"/>
            <a:chOff x="2272498" y="876782"/>
            <a:chExt cx="5825321" cy="5104435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8615449B-2A31-4347-B95B-4FF84B8CE42F}"/>
                </a:ext>
              </a:extLst>
            </p:cNvPr>
            <p:cNvGrpSpPr/>
            <p:nvPr/>
          </p:nvGrpSpPr>
          <p:grpSpPr>
            <a:xfrm>
              <a:off x="2272498" y="876782"/>
              <a:ext cx="5825321" cy="5104435"/>
              <a:chOff x="2272498" y="876782"/>
              <a:chExt cx="5825321" cy="5104435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49227B0E-63C4-0440-8360-0894335F8A8D}"/>
                  </a:ext>
                </a:extLst>
              </p:cNvPr>
              <p:cNvSpPr/>
              <p:nvPr/>
            </p:nvSpPr>
            <p:spPr>
              <a:xfrm>
                <a:off x="3399247" y="876782"/>
                <a:ext cx="3355000" cy="332225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382FAFF5-2298-254D-B9A4-18C9518A7C6E}"/>
                  </a:ext>
                </a:extLst>
              </p:cNvPr>
              <p:cNvSpPr/>
              <p:nvPr/>
            </p:nvSpPr>
            <p:spPr>
              <a:xfrm>
                <a:off x="2272498" y="2658962"/>
                <a:ext cx="3355000" cy="332225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9" name="橢圓 8">
                <a:extLst>
                  <a:ext uri="{FF2B5EF4-FFF2-40B4-BE49-F238E27FC236}">
                    <a16:creationId xmlns:a16="http://schemas.microsoft.com/office/drawing/2014/main" id="{BDE28921-F830-E447-9AAC-D431CE90BBD9}"/>
                  </a:ext>
                </a:extLst>
              </p:cNvPr>
              <p:cNvSpPr/>
              <p:nvPr/>
            </p:nvSpPr>
            <p:spPr>
              <a:xfrm>
                <a:off x="4742819" y="2658962"/>
                <a:ext cx="3355000" cy="332225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9471FCC-3A52-C641-9CA5-403DA2EF4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9673" y="1632673"/>
              <a:ext cx="1796327" cy="179632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09A3F591-8E37-E44F-963C-9F05F08CE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1689" y="3292972"/>
              <a:ext cx="2125425" cy="212542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4885AD1-223B-FD45-9985-FCD66134C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260" y="3121167"/>
              <a:ext cx="2306586" cy="2306586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2FB99B6-E514-C248-B652-D6C9B59F4127}"/>
                </a:ext>
              </a:extLst>
            </p:cNvPr>
            <p:cNvSpPr txBox="1"/>
            <p:nvPr/>
          </p:nvSpPr>
          <p:spPr>
            <a:xfrm>
              <a:off x="2870522" y="96069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3379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EDB522-9E18-BD44-B8A5-9462C2EF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243" y="2380528"/>
            <a:ext cx="12396486" cy="1905000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TW" sz="5400" b="1" u="sng" dirty="0">
                <a:latin typeface="Heiti SC Medium" pitchFamily="2" charset="-128"/>
                <a:ea typeface="Heiti SC Medium" pitchFamily="2" charset="-128"/>
              </a:rPr>
              <a:t>Objectives and key results</a:t>
            </a:r>
            <a:endParaRPr kumimoji="1" lang="zh-TW" altLang="en-US" sz="5400" b="1" u="sng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0573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B67AB2-2604-9544-95C2-2A8FCF882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465" y="1636852"/>
            <a:ext cx="11809070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TW" altLang="en-US" sz="6600" b="1" dirty="0">
                <a:effectLst/>
                <a:latin typeface="Heiti SC Medium" pitchFamily="2" charset="-128"/>
                <a:ea typeface="Heiti SC Medium" pitchFamily="2" charset="-128"/>
              </a:rPr>
              <a:t>方法我有。但，你有勇氣嗎？</a:t>
            </a:r>
            <a:endParaRPr kumimoji="1" lang="zh-TW" altLang="en-US" sz="66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35036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網狀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網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網狀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{83A5A958-693D-0C44-ADEF-0FA5F95CB0F0}tf10001063</Template>
  <TotalTime>194</TotalTime>
  <Words>155</Words>
  <Application>Microsoft Macintosh PowerPoint</Application>
  <PresentationFormat>寬螢幕</PresentationFormat>
  <Paragraphs>36</Paragraphs>
  <Slides>27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5" baseType="lpstr">
      <vt:lpstr>新細明體</vt:lpstr>
      <vt:lpstr>Heiti SC Medium</vt:lpstr>
      <vt:lpstr>LingWai SC Medium</vt:lpstr>
      <vt:lpstr>Yuanti SC</vt:lpstr>
      <vt:lpstr>Arial</vt:lpstr>
      <vt:lpstr>Calibri</vt:lpstr>
      <vt:lpstr>Century Gothic</vt:lpstr>
      <vt:lpstr>網狀</vt:lpstr>
      <vt:lpstr>成功？夢想？ 為中文Youtuber 開啓無限可能！ </vt:lpstr>
      <vt:lpstr>PowerPoint 簡報</vt:lpstr>
      <vt:lpstr>PowerPoint 簡報</vt:lpstr>
      <vt:lpstr>PowerPoint 簡報</vt:lpstr>
      <vt:lpstr>define-1</vt:lpstr>
      <vt:lpstr>PowerPoint 簡報</vt:lpstr>
      <vt:lpstr>PowerPoint 簡報</vt:lpstr>
      <vt:lpstr>Objectives and key results</vt:lpstr>
      <vt:lpstr>PowerPoint 簡報</vt:lpstr>
      <vt:lpstr>PowerPoint 簡報</vt:lpstr>
      <vt:lpstr>上傳頻率（平均）-觀看數量</vt:lpstr>
      <vt:lpstr>上傳頻率（中位數）-觀看數量</vt:lpstr>
      <vt:lpstr>上傳頻率（平均）-⍺值</vt:lpstr>
      <vt:lpstr>上傳頻率（中位數）- ⍺值</vt:lpstr>
      <vt:lpstr>上傳頻率（平均）- </vt:lpstr>
      <vt:lpstr>PowerPoint 簡報</vt:lpstr>
      <vt:lpstr>上傳頻率（平均）-</vt:lpstr>
      <vt:lpstr>PowerPoint 簡報</vt:lpstr>
      <vt:lpstr>PowerPoint 簡報</vt:lpstr>
      <vt:lpstr>PowerPoint 簡報</vt:lpstr>
      <vt:lpstr>PowerPoint 簡報</vt:lpstr>
      <vt:lpstr>PowerPoint 簡報</vt:lpstr>
      <vt:lpstr>      ＯＨ！金盡！？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lee yicheng</dc:creator>
  <cp:lastModifiedBy>Ren Hsu</cp:lastModifiedBy>
  <cp:revision>14</cp:revision>
  <dcterms:created xsi:type="dcterms:W3CDTF">2020-01-08T17:54:22Z</dcterms:created>
  <dcterms:modified xsi:type="dcterms:W3CDTF">2020-01-09T05:39:57Z</dcterms:modified>
</cp:coreProperties>
</file>